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50A33C1-0115-4320-892E-BA63C8D6D4D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AE1F3B1-5CCC-4C05-A1AA-AC5E4D536C0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png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png"/><Relationship Id="rId1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AppData\Local\Microsoft\Windows\Temporary Internet Files\Content.IE5\IFXZQSTW\MC900432577[1]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5356"/>
            <a:ext cx="1353185" cy="1353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AppData\Local\Microsoft\Windows\Temporary Internet Files\Content.IE5\N5HYQ9EV\MC900290903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347" y="985356"/>
            <a:ext cx="770255" cy="925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User\AppData\Local\Microsoft\Windows\Temporary Internet Files\Content.IE5\N5HYQ9EV\MC900252265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762" y="932650"/>
            <a:ext cx="781050" cy="1104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ser\AppData\Local\Microsoft\Windows\Temporary Internet Files\Content.IE5\MITP1JFT\MC900432661[1]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266" y="808662"/>
            <a:ext cx="1033145" cy="1033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ser\AppData\Local\Microsoft\Windows\Temporary Internet Files\Content.IE5\MITP1JFT\MC900252313[1].wmf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1340">
            <a:off x="6843145" y="1099021"/>
            <a:ext cx="1383030" cy="77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User\AppData\Local\Microsoft\Windows\Temporary Internet Files\Content.IE5\GE0M0EYO\MC900434843[1]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072" y="2767484"/>
            <a:ext cx="1317625" cy="1317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User\AppData\Local\Microsoft\Windows\Temporary Internet Files\Content.IE5\GE0M0EYO\MC900370700[1].wmf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3"/>
          <a:stretch/>
        </p:blipFill>
        <p:spPr bwMode="auto">
          <a:xfrm>
            <a:off x="2972752" y="2589049"/>
            <a:ext cx="783590" cy="1163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C:\Users\User\AppData\Local\Microsoft\Windows\Temporary Internet Files\Content.IE5\GE0M0EYO\MC900431564[1].pn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0" r="26875" b="3650"/>
          <a:stretch/>
        </p:blipFill>
        <p:spPr bwMode="auto">
          <a:xfrm>
            <a:off x="4078287" y="2589049"/>
            <a:ext cx="1175385" cy="18402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C:\Users\User\AppData\Local\Microsoft\Windows\Temporary Internet Files\Content.IE5\IFXZQSTW\MC900391432[1].wmf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499" y="2370879"/>
            <a:ext cx="1139825" cy="1162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C:\Users\User\AppData\Local\Microsoft\Windows\Temporary Internet Files\Content.IE5\N5HYQ9EV\MC900440404[1].png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382" y="2756818"/>
            <a:ext cx="1210945" cy="1210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C:\Users\User\AppData\Local\Microsoft\Windows\Temporary Internet Files\Content.IE5\GE0M0EYO\MC900439819[1].png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29279"/>
            <a:ext cx="1568771" cy="16804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C:\Users\User\AppData\Local\Microsoft\Windows\Temporary Internet Files\Content.IE5\IFXZQSTW\MC900431568[1].png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196" y="5409084"/>
            <a:ext cx="790575" cy="795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 descr="C:\Users\User\AppData\Local\Microsoft\Windows\Temporary Internet Files\Content.IE5\MITP1JFT\MC900232136[1].wmf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04" y="4247966"/>
            <a:ext cx="1104265" cy="1447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C:\Users\User\AppData\Local\Microsoft\Windows\Temporary Internet Files\Content.IE5\GE0M0EYO\MP900402151[1].jpg"/>
          <p:cNvPicPr/>
          <p:nvPr/>
        </p:nvPicPr>
        <p:blipFill rotWithShape="1"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8" t="10259"/>
          <a:stretch/>
        </p:blipFill>
        <p:spPr bwMode="auto">
          <a:xfrm>
            <a:off x="4737441" y="5254461"/>
            <a:ext cx="1688043" cy="1033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C:\Users\User\AppData\Local\Microsoft\Windows\Temporary Internet Files\Content.IE5\IFXZQSTW\MC900360596[1].wm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557549"/>
            <a:ext cx="1311910" cy="141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C:\Users\User\AppData\Local\Microsoft\Windows\Temporary Internet Files\Content.IE5\GE0M0EYO\MC900431570[1].png"/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524" y="3897917"/>
            <a:ext cx="1080135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0440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Рабочий стол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033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408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7408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</TotalTime>
  <Words>2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Candara</vt:lpstr>
      <vt:lpstr>Symbol</vt:lpstr>
      <vt:lpstr>Волна</vt:lpstr>
      <vt:lpstr>Презентация PowerPoint</vt:lpstr>
      <vt:lpstr>Рабочий стол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Nadin</cp:lastModifiedBy>
  <cp:revision>2</cp:revision>
  <dcterms:created xsi:type="dcterms:W3CDTF">2009-05-01T11:38:05Z</dcterms:created>
  <dcterms:modified xsi:type="dcterms:W3CDTF">2021-03-30T10:51:01Z</dcterms:modified>
</cp:coreProperties>
</file>